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57120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638040" y="132660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5040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57120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638040" y="3044160"/>
            <a:ext cx="292068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640" cy="43884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304416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3044160"/>
            <a:ext cx="9071640" cy="15681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640" cy="9464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Click to edit the title text format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1640" cy="32882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5165280"/>
            <a:ext cx="319500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ctr"/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5165280"/>
            <a:ext cx="2348280" cy="39060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fld id="{E9E1E8A8-2362-447F-9857-25BFEBCA4F3D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TextShape 1"/>
          <p:cNvSpPr txBox="1"/>
          <p:nvPr/>
        </p:nvSpPr>
        <p:spPr>
          <a:xfrm>
            <a:off x="504000" y="226080"/>
            <a:ext cx="9071640" cy="9464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Title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42" name="TextShape 2"/>
          <p:cNvSpPr txBox="1"/>
          <p:nvPr/>
        </p:nvSpPr>
        <p:spPr>
          <a:xfrm>
            <a:off x="504000" y="1326600"/>
            <a:ext cx="9071640" cy="32882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r>
              <a:rPr b="0" lang="en-US" sz="3200" spc="-1" strike="noStrike">
                <a:latin typeface="Arial"/>
              </a:rPr>
              <a:t>This is a simple document that contains some text.</a:t>
            </a:r>
            <a:endParaRPr b="0" lang="en-US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Application>LibreOffice/7.0.1.2$Linux_X86_64 LibreOffice_project/00$Build-2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2020-09-25T12:36:49Z</dcterms:created>
  <dc:creator/>
  <dc:description/>
  <dc:language>en-US</dc:language>
  <cp:lastModifiedBy/>
  <dcterms:modified xsi:type="dcterms:W3CDTF">2020-09-25T12:39:23Z</dcterms:modified>
  <cp:revision>1</cp:revision>
  <dc:subject/>
  <dc:title/>
</cp:coreProperties>
</file>